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47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74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06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70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45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52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36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70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9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0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69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7863-B2E6-42D8-AFE0-D2553F16D4E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6223-9EEB-4D65-A052-0619C35A51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1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26971" b="24745"/>
          <a:stretch/>
        </p:blipFill>
        <p:spPr>
          <a:xfrm>
            <a:off x="4945840" y="2789073"/>
            <a:ext cx="3456564" cy="16689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7230" t="3672" r="16830" b="14661"/>
          <a:stretch/>
        </p:blipFill>
        <p:spPr>
          <a:xfrm>
            <a:off x="1474109" y="1608605"/>
            <a:ext cx="3069771" cy="40299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1357" t="14537" r="14571" b="18461"/>
          <a:stretch/>
        </p:blipFill>
        <p:spPr>
          <a:xfrm>
            <a:off x="8974181" y="2688196"/>
            <a:ext cx="2978333" cy="25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5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LUZ RODRIGUEZ GOMEZ</dc:creator>
  <cp:lastModifiedBy>MARIA LUZ RODRIGUEZ GOMEZ</cp:lastModifiedBy>
  <cp:revision>2</cp:revision>
  <dcterms:created xsi:type="dcterms:W3CDTF">2020-01-13T20:36:44Z</dcterms:created>
  <dcterms:modified xsi:type="dcterms:W3CDTF">2020-01-13T20:46:29Z</dcterms:modified>
</cp:coreProperties>
</file>