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8826A-0CD4-4CD0-B5CD-5299B9B1D9F4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223B1-2C78-4C67-AE33-EB14A4D6B4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Serum7 l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132856"/>
            <a:ext cx="7833061" cy="3185344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2X1</a:t>
            </a:r>
            <a:endParaRPr lang="es-ES" dirty="0"/>
          </a:p>
        </p:txBody>
      </p:sp>
      <p:sp>
        <p:nvSpPr>
          <p:cNvPr id="15" name="1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923929" y="2708920"/>
            <a:ext cx="9361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479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1" name="20 Marcador de contenido" descr="Serum7 li - copia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6" y="1772816"/>
            <a:ext cx="8500001" cy="338095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Picture 6" descr="C:\Users\Administrador\Pictures\IMAGENES PUBLICIDAD\Serum7 li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977745"/>
            <a:ext cx="2962672" cy="11784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6" descr="C:\Users\Administrador\Pictures\IMAGENES PUBLICIDAD\Serum7 li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059986"/>
            <a:ext cx="4038600" cy="16063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 descr="C:\Users\Administrador\Pictures\IMAGENES PUBLICIDAD\Serum7 l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3999" y="1916832"/>
            <a:ext cx="8500001" cy="3380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2X1</vt:lpstr>
      <vt:lpstr>Diapositiva 2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6</cp:revision>
  <dcterms:created xsi:type="dcterms:W3CDTF">2018-10-16T07:57:14Z</dcterms:created>
  <dcterms:modified xsi:type="dcterms:W3CDTF">2018-10-16T08:24:45Z</dcterms:modified>
</cp:coreProperties>
</file>